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3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3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E088E-F5E5-6690-0043-2C0FEA32D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30E750-ED90-B7DB-1890-DA5E9B851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84B37F-47B6-C22C-B8BC-C25B447E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9B829E-A792-0F0C-ED61-9F52F476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6F961-600D-5D28-18AB-43A34ED7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06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9C969-25B3-A818-0128-2B6EF8FA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A122C6-D958-F462-1497-D7B7034E0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DBAD48-9328-4738-33B1-D89B5AC6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AD8AF6-5730-2C40-4A69-D0C43F69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A105F-8C52-5432-1BD6-3808131F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279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70CDEB-937A-0C8E-D647-F6A07C8EF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F309DC-868E-30B1-2C62-A1D618C20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BF7E02-5A39-C887-B184-E230F8B4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95089-95C4-712A-11E6-135B3AEA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5E2794-7180-83CD-06D5-D1B0465C1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0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3E6A6-E7CC-6E40-C6AC-2BAC0EBD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A8EFA-DC9C-EF69-F27A-1F77423D5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1B9889-EFCF-624B-6D70-BC37E9F5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597C49-8E19-33E8-E23A-4F92BF14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2F466-0524-00D2-9113-B231BC95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37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5B6ED-40FA-FFEE-F396-74A2DB96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CFB82-97EC-EB36-101A-5BF4CF327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42FB0-1642-9943-0EF6-A37CBF39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3221AE-126D-129E-B152-C4CC9A86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8E468B-2FE0-4A80-4EB9-16A4065E0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6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A401C-2B0D-706D-ADBC-C59F1F94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0C385-6DD7-C617-45F6-9642CEEA1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4A0C49-9846-3D52-1B7C-2FD4F21B3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1B5525-1031-C4D7-F2C0-7146C6E8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DE71FD-4074-A54F-B54E-E67914E37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C153A6-092E-85AD-FEC7-99174523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0C553-2698-7311-ACBE-3A5ADC1BD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2736C7-3DB3-EA29-291F-07302DE29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1576F7-05D1-7897-844D-5A9C919AA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8DD426-3518-6B6A-3745-AA49697F6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B6936F-9747-5F30-F37E-984797C0F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324A1-4F77-18B3-6F6F-818AAD1A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E38502-BE66-E6F4-1545-48721558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7524B0-92E6-4912-5705-EDE54D17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687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D4F15-32C5-5238-3A78-7F945FA5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34E037-6435-2A72-C6E0-288F4D3FC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A01D95-4AD6-CDF4-5DA5-D8E882D0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55CDA4-B96D-EC9A-0B05-9D93219B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81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7FB8C8-4FD8-7FF5-0145-4F8F6ECC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32E62-833F-3E89-DC30-DD9B3B49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FF02C5-9C8C-3346-67D4-3A6DFA0F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1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65909-3A4D-A97F-5B8A-1FCDD054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C590B-AA13-86AA-A2DD-01AA889B9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F933C0-96B4-6ECC-151A-1D909F310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9954ED-48CF-EFBF-C2BA-DE1FDC6C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2AD1BF-7CF8-F4DD-5B88-3B64482A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5E3768-8F2F-BC26-2DDF-C9B19633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4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5353F-3C4E-ABFE-676D-2BB5CBE0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D5F0A2-3552-38B7-2696-7DE50B155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72F0F7-7BCB-932A-5290-AFEED5D2B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4EF35B-35D6-4230-0089-3677259C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B22D6E-1576-A2C5-F4DA-77588B74D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38513B-CB82-BDE1-0948-14B4D3F8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66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991A6A-2799-A531-3392-1F22F9FC9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840E5-DD74-7AEF-D9AE-72B01DF42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496B10-F5CC-4A0E-D68C-A3806DFD6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6732F-0893-4291-8C1D-C3413339D36A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A225D9-CFA3-3840-92E9-C351C918F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E660C-0BFA-5607-6DF3-1027E7F99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5563-2972-4C22-A854-3AD43FA1C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40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A506ABE-A8D5-D217-9304-9F17FBC3791A}"/>
              </a:ext>
            </a:extLst>
          </p:cNvPr>
          <p:cNvSpPr txBox="1"/>
          <p:nvPr/>
        </p:nvSpPr>
        <p:spPr>
          <a:xfrm>
            <a:off x="6835806" y="612844"/>
            <a:ext cx="52671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3D</a:t>
            </a:r>
            <a:r>
              <a:rPr lang="zh-CN" altLang="en-US" dirty="0"/>
              <a:t>游戏开发人员到分子研究员，都在使用</a:t>
            </a:r>
            <a:r>
              <a:rPr lang="en-US" altLang="zh-CN" dirty="0"/>
              <a:t>3D Systems</a:t>
            </a:r>
            <a:r>
              <a:rPr lang="zh-CN" altLang="en-US" dirty="0"/>
              <a:t>的力反馈设备</a:t>
            </a:r>
            <a:r>
              <a:rPr lang="en-US" altLang="zh-CN" dirty="0"/>
              <a:t>Touch/Touch X</a:t>
            </a:r>
            <a:r>
              <a:rPr lang="zh-CN" altLang="en-US" dirty="0"/>
              <a:t>加上</a:t>
            </a:r>
            <a:r>
              <a:rPr lang="en-US" altLang="zh-CN" dirty="0" err="1"/>
              <a:t>OpenHaptics</a:t>
            </a:r>
            <a:r>
              <a:rPr lang="zh-CN" altLang="en-US" dirty="0"/>
              <a:t>软件工具包开发新软件产品。实现了</a:t>
            </a:r>
            <a:r>
              <a:rPr lang="en-US" altLang="zh-CN" dirty="0"/>
              <a:t>3D</a:t>
            </a:r>
            <a:r>
              <a:rPr lang="zh-CN" altLang="en-US" dirty="0"/>
              <a:t>导航、材料特性、多边形对象支持、设备控制、传感记录等多维度的模拟。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Touch HID</a:t>
            </a:r>
            <a:r>
              <a:rPr lang="zh-CN" altLang="en-US" dirty="0"/>
              <a:t>触觉设备是</a:t>
            </a:r>
            <a:r>
              <a:rPr lang="en-US" altLang="zh-CN" dirty="0"/>
              <a:t>Geomagic </a:t>
            </a:r>
            <a:r>
              <a:rPr lang="zh-CN" altLang="en-US" dirty="0"/>
              <a:t>力反馈设备</a:t>
            </a:r>
            <a:r>
              <a:rPr lang="en-US" altLang="zh-CN" dirty="0"/>
              <a:t>Touch</a:t>
            </a:r>
            <a:r>
              <a:rPr lang="zh-CN" altLang="en-US" dirty="0"/>
              <a:t>系列的最新型号。该型号新品在以下方面进行了优化</a:t>
            </a:r>
            <a:endParaRPr lang="en-US" altLang="zh-CN" dirty="0"/>
          </a:p>
          <a:p>
            <a:r>
              <a:rPr lang="zh-CN" altLang="en-US" dirty="0"/>
              <a:t>更好的连接</a:t>
            </a:r>
            <a:r>
              <a:rPr lang="en-US" altLang="zh-CN" dirty="0"/>
              <a:t>——</a:t>
            </a:r>
            <a:r>
              <a:rPr lang="zh-CN" altLang="en-US" dirty="0"/>
              <a:t>重启时不再有掉线现象</a:t>
            </a:r>
            <a:r>
              <a:rPr lang="en-US" altLang="zh-CN" dirty="0"/>
              <a:t>-</a:t>
            </a:r>
            <a:r>
              <a:rPr lang="zh-CN" altLang="en-US" dirty="0"/>
              <a:t>睡眠模式</a:t>
            </a:r>
            <a:endParaRPr lang="en-US" altLang="zh-CN" dirty="0"/>
          </a:p>
          <a:p>
            <a:r>
              <a:rPr lang="zh-CN" altLang="en-US" dirty="0"/>
              <a:t>更好的沟通</a:t>
            </a:r>
            <a:r>
              <a:rPr lang="en-US" altLang="zh-CN" dirty="0"/>
              <a:t>——</a:t>
            </a:r>
            <a:r>
              <a:rPr lang="zh-CN" altLang="en-US" dirty="0"/>
              <a:t>保持稳定的</a:t>
            </a:r>
            <a:r>
              <a:rPr lang="en-US" altLang="zh-CN" dirty="0"/>
              <a:t>1000hz</a:t>
            </a:r>
            <a:r>
              <a:rPr lang="zh-CN" altLang="en-US" dirty="0"/>
              <a:t>伺服回路连接</a:t>
            </a:r>
            <a:endParaRPr lang="en-US" altLang="zh-CN" dirty="0"/>
          </a:p>
          <a:p>
            <a:r>
              <a:rPr lang="zh-CN" altLang="en-US" dirty="0"/>
              <a:t>更好的</a:t>
            </a:r>
            <a:r>
              <a:rPr lang="en-US" altLang="zh-CN" dirty="0"/>
              <a:t>CPU</a:t>
            </a:r>
            <a:r>
              <a:rPr lang="zh-CN" altLang="en-US" dirty="0"/>
              <a:t>管理</a:t>
            </a:r>
            <a:r>
              <a:rPr lang="en-US" altLang="zh-CN" dirty="0"/>
              <a:t>——</a:t>
            </a:r>
            <a:r>
              <a:rPr lang="zh-CN" altLang="en-US" dirty="0"/>
              <a:t>为触觉应用释放了</a:t>
            </a:r>
            <a:r>
              <a:rPr lang="en-US" altLang="zh-CN" dirty="0"/>
              <a:t>CPU</a:t>
            </a:r>
            <a:r>
              <a:rPr lang="zh-CN" altLang="en-US" dirty="0"/>
              <a:t>周期</a:t>
            </a:r>
            <a:endParaRPr lang="en-US" altLang="zh-CN" dirty="0"/>
          </a:p>
          <a:p>
            <a:r>
              <a:rPr lang="zh-CN" altLang="en-US" dirty="0"/>
              <a:t>更优质的外观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Touch</a:t>
            </a:r>
            <a:r>
              <a:rPr lang="zh-CN" altLang="en-US" dirty="0"/>
              <a:t>力反馈设备支持</a:t>
            </a:r>
            <a:r>
              <a:rPr lang="en-US" altLang="zh-CN" dirty="0"/>
              <a:t>Windows</a:t>
            </a:r>
            <a:r>
              <a:rPr lang="zh-CN" altLang="en-US" dirty="0"/>
              <a:t>和</a:t>
            </a:r>
            <a:r>
              <a:rPr lang="en-US" altLang="zh-CN" dirty="0"/>
              <a:t>Linux</a:t>
            </a:r>
            <a:r>
              <a:rPr lang="zh-CN" altLang="en-US" dirty="0"/>
              <a:t>平台。</a:t>
            </a:r>
            <a:r>
              <a:rPr lang="en-US" altLang="zh-CN" dirty="0"/>
              <a:t>Linux</a:t>
            </a:r>
            <a:r>
              <a:rPr lang="zh-CN" altLang="en-US" dirty="0"/>
              <a:t>可以运行在多种硬件平台上，开源性极强，是软硬件开发人员十分钟爱的开发平台。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本文将介绍如何在</a:t>
            </a:r>
            <a:r>
              <a:rPr lang="en-US" altLang="zh-CN" dirty="0"/>
              <a:t>Linux</a:t>
            </a:r>
            <a:r>
              <a:rPr lang="zh-CN" altLang="en-US" dirty="0"/>
              <a:t>平台上安装</a:t>
            </a:r>
            <a:r>
              <a:rPr lang="en-US" altLang="zh-CN" dirty="0"/>
              <a:t>Touch HID</a:t>
            </a:r>
            <a:r>
              <a:rPr lang="zh-CN" altLang="en-US" dirty="0"/>
              <a:t>驱动及运行开发包自带的</a:t>
            </a:r>
            <a:r>
              <a:rPr lang="en-US" altLang="zh-CN" dirty="0"/>
              <a:t>demo</a:t>
            </a:r>
            <a:r>
              <a:rPr lang="zh-CN" altLang="en-US" dirty="0"/>
              <a:t>示例</a:t>
            </a:r>
            <a:endParaRPr lang="en-US" altLang="zh-CN" dirty="0"/>
          </a:p>
        </p:txBody>
      </p:sp>
      <p:pic>
        <p:nvPicPr>
          <p:cNvPr id="8" name="图片 7" descr="手里拿着枪&#10;&#10;中度可信度描述已自动生成">
            <a:extLst>
              <a:ext uri="{FF2B5EF4-FFF2-40B4-BE49-F238E27FC236}">
                <a16:creationId xmlns:a16="http://schemas.microsoft.com/office/drawing/2014/main" id="{EAA258DC-F9DA-1410-FA2B-D97204A2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411"/>
            <a:ext cx="661967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8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A506ABE-A8D5-D217-9304-9F17FBC3791A}"/>
              </a:ext>
            </a:extLst>
          </p:cNvPr>
          <p:cNvSpPr txBox="1"/>
          <p:nvPr/>
        </p:nvSpPr>
        <p:spPr>
          <a:xfrm>
            <a:off x="159798" y="1091953"/>
            <a:ext cx="115436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、安装平台需为</a:t>
            </a:r>
            <a:r>
              <a:rPr lang="en-US" altLang="zh-CN" dirty="0"/>
              <a:t>Ubuntu 20.04 LTS version 64-bit</a:t>
            </a:r>
            <a:r>
              <a:rPr lang="zh-CN" altLang="en-US" dirty="0"/>
              <a:t>及以上</a:t>
            </a:r>
            <a:endParaRPr lang="en-US" altLang="zh-CN" dirty="0"/>
          </a:p>
          <a:p>
            <a:r>
              <a:rPr lang="zh-CN" altLang="en-US" dirty="0"/>
              <a:t>注意：目前不支持虚拟机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、解压</a:t>
            </a:r>
            <a:r>
              <a:rPr lang="en-US" altLang="zh-CN" dirty="0"/>
              <a:t> .</a:t>
            </a:r>
            <a:r>
              <a:rPr lang="en-US" altLang="zh-CN" dirty="0" err="1"/>
              <a:t>tgz</a:t>
            </a:r>
            <a:r>
              <a:rPr lang="en-US" altLang="zh-CN" dirty="0"/>
              <a:t> </a:t>
            </a:r>
            <a:r>
              <a:rPr lang="zh-CN" altLang="en-US" dirty="0"/>
              <a:t>文件，解压好的文件夹里需要包含</a:t>
            </a:r>
            <a:r>
              <a:rPr lang="en-US" altLang="zh-CN" dirty="0"/>
              <a:t> bin </a:t>
            </a:r>
            <a:r>
              <a:rPr lang="zh-CN" altLang="en-US" dirty="0"/>
              <a:t>和 </a:t>
            </a:r>
            <a:r>
              <a:rPr lang="en-US" altLang="zh-CN" dirty="0" err="1"/>
              <a:t>usr</a:t>
            </a:r>
            <a:r>
              <a:rPr lang="en-US" altLang="zh-CN" dirty="0"/>
              <a:t> </a:t>
            </a:r>
            <a:r>
              <a:rPr lang="zh-CN" altLang="en-US" dirty="0"/>
              <a:t>文件夹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注意：如安装过之前驱动，请删除</a:t>
            </a:r>
            <a:r>
              <a:rPr lang="en-US" altLang="zh-CN" dirty="0"/>
              <a:t>3dsystems/config</a:t>
            </a:r>
            <a:r>
              <a:rPr lang="zh-CN" altLang="en-US" dirty="0"/>
              <a:t>里的缓存文件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、安装驱动程序 </a:t>
            </a:r>
            <a:r>
              <a:rPr lang="en-US" altLang="zh-CN" dirty="0"/>
              <a:t>——TouchDriver2023_01_02</a:t>
            </a:r>
            <a:r>
              <a:rPr lang="zh-CN" altLang="en-US" dirty="0"/>
              <a:t>及以上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solidFill>
                <a:srgbClr val="1D1C1D"/>
              </a:solidFill>
              <a:latin typeface="NotoSansSC"/>
            </a:endParaRPr>
          </a:p>
          <a:p>
            <a:r>
              <a:rPr lang="en-US" altLang="zh-CN" b="0" i="0" dirty="0">
                <a:solidFill>
                  <a:srgbClr val="1D1C1D"/>
                </a:solidFill>
                <a:effectLst/>
                <a:latin typeface="NotoSansSC"/>
              </a:rPr>
              <a:t>4</a:t>
            </a:r>
            <a:r>
              <a:rPr lang="zh-CN" altLang="en-US" b="0" i="0" dirty="0">
                <a:solidFill>
                  <a:srgbClr val="1D1C1D"/>
                </a:solidFill>
                <a:effectLst/>
                <a:latin typeface="NotoSansSC"/>
              </a:rPr>
              <a:t>、安装开发工具包</a:t>
            </a:r>
            <a:r>
              <a:rPr lang="en-US" altLang="zh-CN" dirty="0"/>
              <a:t>——</a:t>
            </a:r>
            <a:r>
              <a:rPr lang="en-US" altLang="zh-CN" dirty="0" err="1"/>
              <a:t>Openhaptics</a:t>
            </a:r>
            <a:r>
              <a:rPr lang="en-US" altLang="zh-CN" dirty="0"/>
              <a:t> 3.4-0-developer-edition</a:t>
            </a:r>
            <a:r>
              <a:rPr lang="zh-CN" altLang="en-US" dirty="0"/>
              <a:t>及以上</a:t>
            </a:r>
            <a:endParaRPr lang="en-US" altLang="zh-CN" dirty="0"/>
          </a:p>
          <a:p>
            <a:r>
              <a:rPr lang="zh-CN" altLang="en-US" dirty="0"/>
              <a:t>缺少编译环境需要按提示安装，如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NotoSansSC"/>
              </a:rPr>
              <a:t>freeglut3-dev </a:t>
            </a:r>
            <a:r>
              <a:rPr lang="zh-CN" altLang="en-US" b="0" i="0" dirty="0">
                <a:solidFill>
                  <a:srgbClr val="1D1C1D"/>
                </a:solidFill>
                <a:effectLst/>
                <a:latin typeface="NotoSansSC"/>
              </a:rPr>
              <a:t>；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NotoSansSC"/>
              </a:rPr>
              <a:t>libncurses5-dev </a:t>
            </a:r>
            <a:r>
              <a:rPr lang="zh-CN" altLang="en-US" b="0" i="0" dirty="0">
                <a:solidFill>
                  <a:srgbClr val="1D1C1D"/>
                </a:solidFill>
                <a:effectLst/>
                <a:latin typeface="NotoSansSC"/>
              </a:rPr>
              <a:t>；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NotoSansSC"/>
              </a:rPr>
              <a:t>zlib1g-dev </a:t>
            </a:r>
            <a:r>
              <a:rPr lang="zh-CN" altLang="en-US" b="0" i="0" dirty="0">
                <a:solidFill>
                  <a:srgbClr val="1D1C1D"/>
                </a:solidFill>
                <a:effectLst/>
                <a:latin typeface="NotoSansSC"/>
              </a:rPr>
              <a:t>；</a:t>
            </a:r>
            <a:endParaRPr lang="en-US" altLang="zh-CN" b="0" i="0" dirty="0">
              <a:solidFill>
                <a:srgbClr val="1D1C1D"/>
              </a:solidFill>
              <a:effectLst/>
              <a:latin typeface="NotoSansSC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1D1C1D"/>
                </a:solidFill>
                <a:effectLst/>
                <a:latin typeface="NotoSansSC"/>
              </a:rPr>
              <a:t>5</a:t>
            </a:r>
            <a:r>
              <a:rPr lang="zh-CN" altLang="en-US" b="0" i="0" dirty="0">
                <a:solidFill>
                  <a:srgbClr val="1D1C1D"/>
                </a:solidFill>
                <a:effectLst/>
                <a:latin typeface="NotoSansSC"/>
              </a:rPr>
              <a:t>、按提示重启计算机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91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st from 2023年01月16日 16时28分13秒">
            <a:hlinkClick r:id="" action="ppaction://media"/>
            <a:extLst>
              <a:ext uri="{FF2B5EF4-FFF2-40B4-BE49-F238E27FC236}">
                <a16:creationId xmlns:a16="http://schemas.microsoft.com/office/drawing/2014/main" id="{2390E7AE-9C76-3212-93E1-EA5719378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0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A506ABE-A8D5-D217-9304-9F17FBC3791A}"/>
              </a:ext>
            </a:extLst>
          </p:cNvPr>
          <p:cNvSpPr txBox="1"/>
          <p:nvPr/>
        </p:nvSpPr>
        <p:spPr>
          <a:xfrm>
            <a:off x="524435" y="403412"/>
            <a:ext cx="11214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zh-CN" altLang="en-US" b="0" i="0" dirty="0">
                <a:solidFill>
                  <a:srgbClr val="1D1C1D"/>
                </a:solidFill>
                <a:effectLst/>
                <a:latin typeface="NotoSansSC"/>
              </a:rPr>
              <a:t>编译运行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NotoSansSC"/>
              </a:rPr>
              <a:t>Examples</a:t>
            </a:r>
            <a:r>
              <a:rPr lang="zh-CN" altLang="en-US" b="0" i="0" dirty="0">
                <a:solidFill>
                  <a:srgbClr val="1D1C1D"/>
                </a:solidFill>
                <a:effectLst/>
                <a:latin typeface="NotoSansSC"/>
              </a:rPr>
              <a:t>程序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注意：如运行不成功，尝试安装 </a:t>
            </a:r>
            <a:r>
              <a:rPr lang="en-US" altLang="zh-CN" b="0" i="0" dirty="0" err="1">
                <a:solidFill>
                  <a:srgbClr val="1D1C1D"/>
                </a:solidFill>
                <a:effectLst/>
                <a:latin typeface="NotoSansSC"/>
              </a:rPr>
              <a:t>sudo</a:t>
            </a:r>
            <a:r>
              <a:rPr lang="en-US" altLang="zh-CN" b="0" i="0" dirty="0">
                <a:solidFill>
                  <a:srgbClr val="1D1C1D"/>
                </a:solidFill>
                <a:effectLst/>
                <a:latin typeface="NotoSansSC"/>
              </a:rPr>
              <a:t> apt install libncurses5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077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st from 2023年01月16日 14时25分39秒">
            <a:hlinkClick r:id="" action="ppaction://media"/>
            <a:extLst>
              <a:ext uri="{FF2B5EF4-FFF2-40B4-BE49-F238E27FC236}">
                <a16:creationId xmlns:a16="http://schemas.microsoft.com/office/drawing/2014/main" id="{743F4B19-0B5F-9076-1659-98C0E2DFC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. effect">
            <a:hlinkClick r:id="" action="ppaction://media"/>
            <a:extLst>
              <a:ext uri="{FF2B5EF4-FFF2-40B4-BE49-F238E27FC236}">
                <a16:creationId xmlns:a16="http://schemas.microsoft.com/office/drawing/2014/main" id="{6666966D-E2CF-E4AB-F014-B70D3A5514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0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285</Words>
  <Application>Microsoft Office PowerPoint</Application>
  <PresentationFormat>宽屏</PresentationFormat>
  <Paragraphs>29</Paragraphs>
  <Slides>6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NotoSansSC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Li, Qingjian</dc:creator>
  <cp:lastModifiedBy>Li, Qingjian</cp:lastModifiedBy>
  <cp:revision>6</cp:revision>
  <dcterms:created xsi:type="dcterms:W3CDTF">2023-01-29T03:20:11Z</dcterms:created>
  <dcterms:modified xsi:type="dcterms:W3CDTF">2023-02-28T10:00:35Z</dcterms:modified>
</cp:coreProperties>
</file>